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7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6"/>
    <p:restoredTop sz="94651"/>
  </p:normalViewPr>
  <p:slideViewPr>
    <p:cSldViewPr snapToGrid="0" snapToObjects="1">
      <p:cViewPr>
        <p:scale>
          <a:sx n="105" d="100"/>
          <a:sy n="105" d="100"/>
        </p:scale>
        <p:origin x="2704" y="1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AFB-CB16-FE40-9E0B-DD9511F3C759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ACA-0850-3743-9051-AF055C2B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79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AFB-CB16-FE40-9E0B-DD9511F3C759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ACA-0850-3743-9051-AF055C2B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16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AFB-CB16-FE40-9E0B-DD9511F3C759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ACA-0850-3743-9051-AF055C2B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8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AFB-CB16-FE40-9E0B-DD9511F3C759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ACA-0850-3743-9051-AF055C2B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8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AFB-CB16-FE40-9E0B-DD9511F3C759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ACA-0850-3743-9051-AF055C2B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4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AFB-CB16-FE40-9E0B-DD9511F3C759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ACA-0850-3743-9051-AF055C2B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AFB-CB16-FE40-9E0B-DD9511F3C759}" type="datetimeFigureOut">
              <a:rPr lang="en-US" smtClean="0"/>
              <a:t>5/7/20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ACA-0850-3743-9051-AF055C2B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285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AFB-CB16-FE40-9E0B-DD9511F3C759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ACA-0850-3743-9051-AF055C2B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0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AFB-CB16-FE40-9E0B-DD9511F3C759}" type="datetimeFigureOut">
              <a:rPr lang="en-US" smtClean="0"/>
              <a:t>5/7/20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ACA-0850-3743-9051-AF055C2B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3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AFB-CB16-FE40-9E0B-DD9511F3C759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ACA-0850-3743-9051-AF055C2B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01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AFB-CB16-FE40-9E0B-DD9511F3C759}" type="datetimeFigureOut">
              <a:rPr lang="en-US" smtClean="0"/>
              <a:t>5/7/20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A4ACA-0850-3743-9051-AF055C2B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16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77AFB-CB16-FE40-9E0B-DD9511F3C759}" type="datetimeFigureOut">
              <a:rPr lang="en-US" smtClean="0"/>
              <a:t>5/7/20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A4ACA-0850-3743-9051-AF055C2B8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4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264657-E5A5-3547-9E5A-EB7F5287D223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5C7E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55809-6632-2A41-834E-791BDEF1E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FC028-2467-A645-B8E5-408FED6D4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D080F8-12B4-2342-846B-0E5389AC4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28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264657-E5A5-3547-9E5A-EB7F5287D223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5C7E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55809-6632-2A41-834E-791BDEF1E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FC028-2467-A645-B8E5-408FED6D4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E7748-FB42-3041-B5CB-529CFCA04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42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264657-E5A5-3547-9E5A-EB7F5287D223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5C7E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55809-6632-2A41-834E-791BDEF1E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FC028-2467-A645-B8E5-408FED6D4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39C471-6BFF-AA43-8D0C-1278BD669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4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264657-E5A5-3547-9E5A-EB7F5287D223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5C7E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55809-6632-2A41-834E-791BDEF1E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FC028-2467-A645-B8E5-408FED6D4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14A2D9-1089-FE42-A922-4A8ACFFE4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12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264657-E5A5-3547-9E5A-EB7F5287D223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5C7E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55809-6632-2A41-834E-791BDEF1E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FC028-2467-A645-B8E5-408FED6D4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1E957E-7FDD-3848-B598-F0E85AEA5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04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264657-E5A5-3547-9E5A-EB7F5287D223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5C7E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55809-6632-2A41-834E-791BDEF1E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FC028-2467-A645-B8E5-408FED6D4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3F75F6-CBD9-D440-AA7B-7C90D0A36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68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264657-E5A5-3547-9E5A-EB7F5287D223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5C7E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55809-6632-2A41-834E-791BDEF1E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FC028-2467-A645-B8E5-408FED6D4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8D34F7-A092-7241-B725-52ED27F1C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29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264657-E5A5-3547-9E5A-EB7F5287D223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5C7E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55809-6632-2A41-834E-791BDEF1E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FC028-2467-A645-B8E5-408FED6D4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68871F-0ABE-1B49-A2CF-D48B6CD19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440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264657-E5A5-3547-9E5A-EB7F5287D223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5C7E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55809-6632-2A41-834E-791BDEF1E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FC028-2467-A645-B8E5-408FED6D4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21F133-F9DF-CF4B-8C23-914B995DC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19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264657-E5A5-3547-9E5A-EB7F5287D223}"/>
              </a:ext>
            </a:extLst>
          </p:cNvPr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5C7E5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A55809-6632-2A41-834E-791BDEF1E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FC028-2467-A645-B8E5-408FED6D4F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79BC28-7715-7E4B-972D-5F40DDB86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130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0</Words>
  <Application>Microsoft Macintosh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Rosy Keane</dc:creator>
  <cp:lastModifiedBy>Rosy Keane</cp:lastModifiedBy>
  <cp:revision>1</cp:revision>
  <dcterms:created xsi:type="dcterms:W3CDTF">2020-05-06T23:57:34Z</dcterms:created>
  <dcterms:modified xsi:type="dcterms:W3CDTF">2020-05-07T00:02:03Z</dcterms:modified>
</cp:coreProperties>
</file>