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4B62E-E797-4744-9DEC-2E45B0AB63EC}" v="2" dt="2024-04-29T04:58:06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Barratt" userId="92f233e3-42b5-4892-a63a-c6af855a322c" providerId="ADAL" clId="{0964B62E-E797-4744-9DEC-2E45B0AB63EC}"/>
    <pc:docChg chg="addSld delSld modSld">
      <pc:chgData name="Ingrid Barratt" userId="92f233e3-42b5-4892-a63a-c6af855a322c" providerId="ADAL" clId="{0964B62E-E797-4744-9DEC-2E45B0AB63EC}" dt="2024-04-29T04:58:14.780" v="11" actId="14100"/>
      <pc:docMkLst>
        <pc:docMk/>
      </pc:docMkLst>
      <pc:sldChg chg="del">
        <pc:chgData name="Ingrid Barratt" userId="92f233e3-42b5-4892-a63a-c6af855a322c" providerId="ADAL" clId="{0964B62E-E797-4744-9DEC-2E45B0AB63EC}" dt="2024-04-29T04:56:58.477" v="0" actId="47"/>
        <pc:sldMkLst>
          <pc:docMk/>
          <pc:sldMk cId="358452917" sldId="258"/>
        </pc:sldMkLst>
      </pc:sldChg>
      <pc:sldChg chg="addSp delSp modSp new mod">
        <pc:chgData name="Ingrid Barratt" userId="92f233e3-42b5-4892-a63a-c6af855a322c" providerId="ADAL" clId="{0964B62E-E797-4744-9DEC-2E45B0AB63EC}" dt="2024-04-29T04:58:14.780" v="11" actId="14100"/>
        <pc:sldMkLst>
          <pc:docMk/>
          <pc:sldMk cId="3506344025" sldId="263"/>
        </pc:sldMkLst>
        <pc:spChg chg="del">
          <ac:chgData name="Ingrid Barratt" userId="92f233e3-42b5-4892-a63a-c6af855a322c" providerId="ADAL" clId="{0964B62E-E797-4744-9DEC-2E45B0AB63EC}" dt="2024-04-29T04:58:06.204" v="7" actId="931"/>
          <ac:spMkLst>
            <pc:docMk/>
            <pc:sldMk cId="3506344025" sldId="263"/>
            <ac:spMk id="3" creationId="{CEEAAF05-74AE-CADC-EB89-08DD63AC5321}"/>
          </ac:spMkLst>
        </pc:spChg>
        <pc:picChg chg="add mod">
          <ac:chgData name="Ingrid Barratt" userId="92f233e3-42b5-4892-a63a-c6af855a322c" providerId="ADAL" clId="{0964B62E-E797-4744-9DEC-2E45B0AB63EC}" dt="2024-04-29T04:58:14.780" v="11" actId="14100"/>
          <ac:picMkLst>
            <pc:docMk/>
            <pc:sldMk cId="3506344025" sldId="263"/>
            <ac:picMk id="5" creationId="{095C8AAF-41E2-A2C1-972C-A5CDA91239B6}"/>
          </ac:picMkLst>
        </pc:picChg>
      </pc:sldChg>
      <pc:sldChg chg="addSp modSp new del mod">
        <pc:chgData name="Ingrid Barratt" userId="92f233e3-42b5-4892-a63a-c6af855a322c" providerId="ADAL" clId="{0964B62E-E797-4744-9DEC-2E45B0AB63EC}" dt="2024-04-29T04:57:36.680" v="5" actId="47"/>
        <pc:sldMkLst>
          <pc:docMk/>
          <pc:sldMk cId="3733727102" sldId="263"/>
        </pc:sldMkLst>
        <pc:picChg chg="add mod">
          <ac:chgData name="Ingrid Barratt" userId="92f233e3-42b5-4892-a63a-c6af855a322c" providerId="ADAL" clId="{0964B62E-E797-4744-9DEC-2E45B0AB63EC}" dt="2024-04-29T04:57:32.178" v="4" actId="962"/>
          <ac:picMkLst>
            <pc:docMk/>
            <pc:sldMk cId="3733727102" sldId="263"/>
            <ac:picMk id="5" creationId="{82037D65-504F-E9D5-A3AE-C884FF7207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5DE9-0CFE-1FE8-0ED3-56E67DF17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19F2C-A825-D3D6-EC5A-E5EB1B86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F89E-59C8-963F-1B42-5025CDD5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949-165E-4F2A-A87A-BD8D2B2DA19C}" type="datetimeFigureOut">
              <a:rPr lang="en-NZ" smtClean="0"/>
              <a:t>29/04/2024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BF132-BC93-F78D-BBDB-BEB30533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2CAB-CC32-5E74-0FB5-DDBD9ED6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89-6AF7-4D37-A8BB-71D8405295B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429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80B15-14D2-BE07-12CC-D6813C5C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C670C-EEE8-E891-4C27-0FAF3101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8FE37-FEAB-8D7E-1FE7-E110B0CB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949-165E-4F2A-A87A-BD8D2B2DA19C}" type="datetimeFigureOut">
              <a:rPr lang="en-NZ" smtClean="0"/>
              <a:t>29/04/2024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A2089-CDCC-FC69-24EE-BE1FE4E4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CBAE2-347F-ED50-E263-DA489275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89-6AF7-4D37-A8BB-71D8405295B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182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83CC2-A715-C72C-DB03-21B111838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E68B8-0C38-01FF-9E5A-11C80B73A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CB98A-1DB9-0047-7F34-D2724DAA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949-165E-4F2A-A87A-BD8D2B2DA19C}" type="datetimeFigureOut">
              <a:rPr lang="en-NZ" smtClean="0"/>
              <a:t>29/04/2024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287C9-51D2-F3E1-7AFA-958D4B4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9E0F-BF99-0A5C-1AA0-5B06EFDF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89-6AF7-4D37-A8BB-71D8405295B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98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9D1D-B167-F3DA-C43D-7D622F14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FE042-4B4B-D484-A0AE-76561BD4F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816BA-4557-3914-4E30-9F0CC01E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949-165E-4F2A-A87A-BD8D2B2DA19C}" type="datetimeFigureOut">
              <a:rPr lang="en-NZ" smtClean="0"/>
              <a:t>29/04/2024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7C1DF-4BA6-4743-54A4-4927B0E8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A8F91-6ED9-A2AB-5FDC-8AE8EF3D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89-6AF7-4D37-A8BB-71D8405295B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721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C738-A657-11A5-52AF-B7FE523E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317AA-3677-20FC-3885-5FACD7031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A76E3-8710-04BA-50AA-15BA5FF4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949-165E-4F2A-A87A-BD8D2B2DA19C}" type="datetimeFigureOut">
              <a:rPr lang="en-NZ" smtClean="0"/>
              <a:t>29/04/2024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4A454-0BA1-5131-93C3-B2A81B6D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83431-5B1C-9CBD-2ABC-D6D910BA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89-6AF7-4D37-A8BB-71D8405295B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688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41C2-F300-58CF-81F8-81C50EDC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39488-1029-0AAE-AE8E-9AA375E51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DFD14-FB7D-DD32-9F91-1037AB11D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C09E5-2315-9F7C-07AD-1F3E112E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949-165E-4F2A-A87A-BD8D2B2DA19C}" type="datetimeFigureOut">
              <a:rPr lang="en-NZ" smtClean="0"/>
              <a:t>29/04/2024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A4932-DC88-3CED-5157-D0D94F01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C67CA-5354-B332-2DD5-FE40BAA1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89-6AF7-4D37-A8BB-71D8405295B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233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ED33-DDCD-5CE1-4A9B-A642713B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2B6F8-FD5D-6B76-453A-655A70454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2638B-E1B7-3212-DA30-625AC56B6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FFCEA-F44E-1CFF-727F-535CD2158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87D2E-60BB-FCE6-58CC-7071BE101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5E89C-8177-7F00-1EF7-69C4F496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949-165E-4F2A-A87A-BD8D2B2DA19C}" type="datetimeFigureOut">
              <a:rPr lang="en-NZ" smtClean="0"/>
              <a:t>29/04/2024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95697-D513-0FFD-F330-EF72D5CAF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1E403-CCB1-3134-8D8D-28EF8DB8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89-6AF7-4D37-A8BB-71D8405295B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312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BF0F-639E-089E-ADBD-B3CC9341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DD03DF-FECE-2477-C56B-4A0B8EFC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949-165E-4F2A-A87A-BD8D2B2DA19C}" type="datetimeFigureOut">
              <a:rPr lang="en-NZ" smtClean="0"/>
              <a:t>29/04/2024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ECB47-030F-5571-9968-B34000EE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7F325-76FA-4794-1A20-3AAB56D5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89-6AF7-4D37-A8BB-71D8405295B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863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4257-6D93-719A-D864-173459BF8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949-165E-4F2A-A87A-BD8D2B2DA19C}" type="datetimeFigureOut">
              <a:rPr lang="en-NZ" smtClean="0"/>
              <a:t>29/04/2024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974C2-E6D3-A654-D335-59B32820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33356-E1D2-5374-F909-EBD699812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89-6AF7-4D37-A8BB-71D8405295B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42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674-F85E-A3D1-CBCB-A0BF89A7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DFFB9-6904-9E48-671B-72EFAE515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5FEFD-96BB-03D5-806C-90DA9E329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134E5-D5E2-3CC7-7A33-40002D89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949-165E-4F2A-A87A-BD8D2B2DA19C}" type="datetimeFigureOut">
              <a:rPr lang="en-NZ" smtClean="0"/>
              <a:t>29/04/2024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B4775-3E3A-F4CA-B210-DE5FD782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EBDEA-005A-2C76-2814-CD027534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89-6AF7-4D37-A8BB-71D8405295B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643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19D8-A2B6-76D9-0037-1D724587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A4E6C-C1DC-0B3C-F3C5-FC8DA32BD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96713-CDAD-3A2C-C788-2746AB800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DE282-A3CD-7988-35A8-CEAC8C23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2949-165E-4F2A-A87A-BD8D2B2DA19C}" type="datetimeFigureOut">
              <a:rPr lang="en-NZ" smtClean="0"/>
              <a:t>29/04/2024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38611-2294-7BBA-3B63-04601DA0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B21A7-6686-BAC8-3F27-C2069D36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89-6AF7-4D37-A8BB-71D8405295B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804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E09D2-2717-F52D-3F38-B65D70AB5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DAF3A-72AA-B4E4-035E-FCC7D20F2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015BF-D14C-7818-B8D1-47753F0BF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C2949-165E-4F2A-A87A-BD8D2B2DA19C}" type="datetimeFigureOut">
              <a:rPr lang="en-NZ" smtClean="0"/>
              <a:t>29/04/2024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94B42-67C6-2EC4-4193-717FF7A9B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32A55-C5C9-DD02-D8DF-CAF8FFA1C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8C289-6AF7-4D37-A8BB-71D8405295B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373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9468-0E6E-D70E-C958-F55C62A4D1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A7C37-3172-789B-2C44-1C1A371B4B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A cross with flowers and text&#10;&#10;Description automatically generated">
            <a:extLst>
              <a:ext uri="{FF2B5EF4-FFF2-40B4-BE49-F238E27FC236}">
                <a16:creationId xmlns:a16="http://schemas.microsoft.com/office/drawing/2014/main" id="{45B5913D-1568-15AD-4ADE-84CF83267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4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2A79-E915-C08B-324A-2A0A46E4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 descr="A white car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3B35E241-DD36-A4D1-D001-4F5DA28E7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0661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59E6-DF72-2A60-CD18-69F443EE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 descr="A white carrot with green leaves and black text&#10;&#10;Description automatically generated">
            <a:extLst>
              <a:ext uri="{FF2B5EF4-FFF2-40B4-BE49-F238E27FC236}">
                <a16:creationId xmlns:a16="http://schemas.microsoft.com/office/drawing/2014/main" id="{095C8AAF-41E2-A2C1-972C-A5CDA9123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0634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2494-70E7-2B69-BD61-4833B9F4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 descr="A white card with black text and flowers&#10;&#10;Description automatically generated">
            <a:extLst>
              <a:ext uri="{FF2B5EF4-FFF2-40B4-BE49-F238E27FC236}">
                <a16:creationId xmlns:a16="http://schemas.microsoft.com/office/drawing/2014/main" id="{141F778D-81A0-BD40-4E86-6A53CDE66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8981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B74D-91CB-CFD5-BCDC-9B1A3778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 descr="A text and flowers on a grey background&#10;&#10;Description automatically generated">
            <a:extLst>
              <a:ext uri="{FF2B5EF4-FFF2-40B4-BE49-F238E27FC236}">
                <a16:creationId xmlns:a16="http://schemas.microsoft.com/office/drawing/2014/main" id="{3DB45A1F-6C43-ABA2-387D-3802E419D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085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06B9-768A-42FF-0CE2-EEC709EA6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 descr="A heart with flowers and text&#10;&#10;Description automatically generated">
            <a:extLst>
              <a:ext uri="{FF2B5EF4-FFF2-40B4-BE49-F238E27FC236}">
                <a16:creationId xmlns:a16="http://schemas.microsoft.com/office/drawing/2014/main" id="{EFE1E47D-5015-BCC8-4B6C-376038429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953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8A03-18AA-0330-653F-5789C6184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 descr="A heart with flowers and wings&#10;&#10;Description automatically generated">
            <a:extLst>
              <a:ext uri="{FF2B5EF4-FFF2-40B4-BE49-F238E27FC236}">
                <a16:creationId xmlns:a16="http://schemas.microsoft.com/office/drawing/2014/main" id="{C567AD6F-E960-2E78-4B7F-C969E1FD2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38780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Barratt</dc:creator>
  <cp:lastModifiedBy>Ingrid Barratt</cp:lastModifiedBy>
  <cp:revision>1</cp:revision>
  <dcterms:created xsi:type="dcterms:W3CDTF">2024-04-16T23:29:06Z</dcterms:created>
  <dcterms:modified xsi:type="dcterms:W3CDTF">2024-04-29T04:58:15Z</dcterms:modified>
</cp:coreProperties>
</file>