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>
        <p:scale>
          <a:sx n="81" d="100"/>
          <a:sy n="81" d="100"/>
        </p:scale>
        <p:origin x="108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54D1-97FC-0840-93FF-E1FFA7DAE251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961A-9109-7745-AF40-6A233A280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9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54D1-97FC-0840-93FF-E1FFA7DAE251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961A-9109-7745-AF40-6A233A280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7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54D1-97FC-0840-93FF-E1FFA7DAE251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961A-9109-7745-AF40-6A233A280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7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54D1-97FC-0840-93FF-E1FFA7DAE251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961A-9109-7745-AF40-6A233A280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54D1-97FC-0840-93FF-E1FFA7DAE251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961A-9109-7745-AF40-6A233A280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8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54D1-97FC-0840-93FF-E1FFA7DAE251}" type="datetimeFigureOut">
              <a:rPr lang="en-US" smtClean="0"/>
              <a:t>2/11/20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961A-9109-7745-AF40-6A233A280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3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54D1-97FC-0840-93FF-E1FFA7DAE251}" type="datetimeFigureOut">
              <a:rPr lang="en-US" smtClean="0"/>
              <a:t>2/11/20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961A-9109-7745-AF40-6A233A280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10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54D1-97FC-0840-93FF-E1FFA7DAE251}" type="datetimeFigureOut">
              <a:rPr lang="en-US" smtClean="0"/>
              <a:t>2/11/20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961A-9109-7745-AF40-6A233A280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2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54D1-97FC-0840-93FF-E1FFA7DAE251}" type="datetimeFigureOut">
              <a:rPr lang="en-US" smtClean="0"/>
              <a:t>2/11/20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961A-9109-7745-AF40-6A233A280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7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54D1-97FC-0840-93FF-E1FFA7DAE251}" type="datetimeFigureOut">
              <a:rPr lang="en-US" smtClean="0"/>
              <a:t>2/11/20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961A-9109-7745-AF40-6A233A280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3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54D1-97FC-0840-93FF-E1FFA7DAE251}" type="datetimeFigureOut">
              <a:rPr lang="en-US" smtClean="0"/>
              <a:t>2/11/20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961A-9109-7745-AF40-6A233A280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8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F54D1-97FC-0840-93FF-E1FFA7DAE251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6961A-9109-7745-AF40-6A233A280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5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A996B7-8EE8-6448-A1BB-7D481BB97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26124"/>
            <a:ext cx="12278824" cy="706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91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1438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Rosy Keane</dc:creator>
  <cp:lastModifiedBy>Rosy Keane</cp:lastModifiedBy>
  <cp:revision>8</cp:revision>
  <dcterms:created xsi:type="dcterms:W3CDTF">2020-02-10T21:58:34Z</dcterms:created>
  <dcterms:modified xsi:type="dcterms:W3CDTF">2020-02-11T22:07:00Z</dcterms:modified>
</cp:coreProperties>
</file>