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1BA7-E158-5B16-027B-030C5D894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E3B724-367C-B499-46D9-011C51E08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8C53-8CC5-4D59-5A42-8E5BF20B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FF98-182E-46A9-9B17-5D7D85BA1017}" type="datetimeFigureOut">
              <a:rPr lang="en-NZ" smtClean="0"/>
              <a:t>5/02/2024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B3B13-3359-94DB-AC1D-0023F1E8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C00BF-9BB9-A1E9-5E55-3CF363BD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5243-4667-4D07-8AEA-9D189C90C2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411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9E85-B690-8835-9784-2E4714AE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96B8D-E448-59E0-E902-FA43E4429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B7276-05DD-9E02-7C75-636AD452D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FF98-182E-46A9-9B17-5D7D85BA1017}" type="datetimeFigureOut">
              <a:rPr lang="en-NZ" smtClean="0"/>
              <a:t>5/02/2024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3C5EF-A013-9BDA-DEAE-771EE6CC8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0F430-B5C6-881E-D03F-40F3B0B8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5243-4667-4D07-8AEA-9D189C90C2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142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6EA67-F658-6900-CD80-1D29064260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72E07-642A-DCAB-B6D1-481EB7BD9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E89B4-F3F2-315D-40EF-EECBE2C8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FF98-182E-46A9-9B17-5D7D85BA1017}" type="datetimeFigureOut">
              <a:rPr lang="en-NZ" smtClean="0"/>
              <a:t>5/02/2024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5A32-CC41-976A-8508-0A12644F8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9E74C-6DFE-489D-D7B7-60CF9D1E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5243-4667-4D07-8AEA-9D189C90C2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5731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B2CE-300E-C075-55C9-6CAAA534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C9415-E1EA-24B7-D0A0-9744C2CD1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5C988-2577-216F-26C8-349E2C005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FF98-182E-46A9-9B17-5D7D85BA1017}" type="datetimeFigureOut">
              <a:rPr lang="en-NZ" smtClean="0"/>
              <a:t>5/02/2024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3AD85-A493-0E70-B6ED-8D0411F4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23A6F-F6A9-10ED-34D6-7CB034402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5243-4667-4D07-8AEA-9D189C90C2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443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876E1-E12E-36A0-453F-909A57E7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B4620-DF8E-F688-1CAE-9FCCBDDCF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FE766-C480-7FB1-5F3B-EC8C6B2F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FF98-182E-46A9-9B17-5D7D85BA1017}" type="datetimeFigureOut">
              <a:rPr lang="en-NZ" smtClean="0"/>
              <a:t>5/02/2024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3EDBF-DA50-1931-A735-5142D1E5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9804B-35F2-0087-6021-C8086D16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5243-4667-4D07-8AEA-9D189C90C2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221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1563-74A3-54AF-C6CC-412EEBA1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7277-8C34-CD18-0BD3-CAF250A89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6CF33-663C-D3C4-AA2A-BFCB81AB6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46F1A0-468F-5697-535F-29D45095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FF98-182E-46A9-9B17-5D7D85BA1017}" type="datetimeFigureOut">
              <a:rPr lang="en-NZ" smtClean="0"/>
              <a:t>5/02/2024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D3DA79-BA3A-ADDB-0F16-3D8A40F2A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DB03F-F614-BFF7-C34B-9D4DF222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5243-4667-4D07-8AEA-9D189C90C2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072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01B5-F45A-E5BE-C8AA-0E8ADE07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FCD4D-F757-8E3B-5B61-966BEFE16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CFC34-E4A1-B3ED-B57E-CFD88F068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B5141-5159-F97F-FAAA-F6F27D1C5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AA6DC-C4F4-DAF0-974F-29B4CAD931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2CD4BB-0EB7-9D79-1D92-5FE39EED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FF98-182E-46A9-9B17-5D7D85BA1017}" type="datetimeFigureOut">
              <a:rPr lang="en-NZ" smtClean="0"/>
              <a:t>5/02/2024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9F5A1-E5C0-E078-E02B-E5D5F684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E3B979-43A4-575B-BFA6-275BA7FCD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5243-4667-4D07-8AEA-9D189C90C2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138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3D4D7-D5C1-B836-B603-EAC96A2A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B1FCE-8A66-DF1A-111F-8EDE9BE06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FF98-182E-46A9-9B17-5D7D85BA1017}" type="datetimeFigureOut">
              <a:rPr lang="en-NZ" smtClean="0"/>
              <a:t>5/02/2024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66B75-E8C8-71A3-D468-D314D7B7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17EB0-05D9-A2C2-58FE-26294CB00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5243-4667-4D07-8AEA-9D189C90C2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4885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F8A199-FF3E-0EB5-4311-DFD45CBFB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FF98-182E-46A9-9B17-5D7D85BA1017}" type="datetimeFigureOut">
              <a:rPr lang="en-NZ" smtClean="0"/>
              <a:t>5/02/2024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92CA70-D26D-D02A-E3CF-FBBA5A29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ED9BE-8E23-C25B-6B91-706138CA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5243-4667-4D07-8AEA-9D189C90C2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194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97881-0014-A156-223E-74B7D5B0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18D18-2B0D-ACBD-0DDA-89BC76408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41C37-615C-DC04-A2B5-DC8B4D36B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0D1FD-E925-018C-C628-E8A21FFAE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FF98-182E-46A9-9B17-5D7D85BA1017}" type="datetimeFigureOut">
              <a:rPr lang="en-NZ" smtClean="0"/>
              <a:t>5/02/2024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E8E70-5F0D-5054-2B44-7AB6834D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4BE7B-B514-9FC3-A664-C19B5C50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5243-4667-4D07-8AEA-9D189C90C2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951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A0AC-1938-70D6-FDCC-B8F5127D6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A28A5-705F-CBC4-5A8D-1908755A5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11DCC8-4C0C-51F5-E7B3-517EBCCF6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F2008-037C-6987-FBB5-C4D72E0B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8FF98-182E-46A9-9B17-5D7D85BA1017}" type="datetimeFigureOut">
              <a:rPr lang="en-NZ" smtClean="0"/>
              <a:t>5/02/2024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4B42E-EF80-51BB-D81D-96774ACA1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8ADC9-92DA-2AF3-AD05-9AFC4D95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A5243-4667-4D07-8AEA-9D189C90C2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775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EA78D-543C-98D7-F5BF-19D14B3D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E59D3-28A8-1012-89C4-50919BF95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B70A5-0095-50EF-E3B9-507D993CB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8FF98-182E-46A9-9B17-5D7D85BA1017}" type="datetimeFigureOut">
              <a:rPr lang="en-NZ" smtClean="0"/>
              <a:t>5/02/2024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92488-DD0A-AE6A-64C2-0067B9620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9E4DB-876C-3A38-4E09-51EE1165A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A5243-4667-4D07-8AEA-9D189C90C22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3765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D5CA3-1198-06EE-4643-CF48A7ACBA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DFCE5-84FB-8C2D-6D75-4A6ED8441F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Picture 4" descr="A text on a white background">
            <a:extLst>
              <a:ext uri="{FF2B5EF4-FFF2-40B4-BE49-F238E27FC236}">
                <a16:creationId xmlns:a16="http://schemas.microsoft.com/office/drawing/2014/main" id="{04DB1D7B-9F5A-EF9E-D690-DF8C805C5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0"/>
            <a:ext cx="12172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9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29022-3E54-3748-DDC8-73E1B39B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close-up of a message&#10;&#10;Description automatically generated">
            <a:extLst>
              <a:ext uri="{FF2B5EF4-FFF2-40B4-BE49-F238E27FC236}">
                <a16:creationId xmlns:a16="http://schemas.microsoft.com/office/drawing/2014/main" id="{30BCFF7A-B41A-E534-F8BF-222210B6C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52"/>
          </a:xfrm>
        </p:spPr>
      </p:pic>
    </p:spTree>
    <p:extLst>
      <p:ext uri="{BB962C8B-B14F-4D97-AF65-F5344CB8AC3E}">
        <p14:creationId xmlns:p14="http://schemas.microsoft.com/office/powerpoint/2010/main" val="218691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1E70-57AF-5545-DAEF-9F4B0BA1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white circle with black text&#10;&#10;Description automatically generated">
            <a:extLst>
              <a:ext uri="{FF2B5EF4-FFF2-40B4-BE49-F238E27FC236}">
                <a16:creationId xmlns:a16="http://schemas.microsoft.com/office/drawing/2014/main" id="{D57C7445-C66D-A8BD-8FA0-EC1FBCBFB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206" cy="6858000"/>
          </a:xfrm>
        </p:spPr>
      </p:pic>
    </p:spTree>
    <p:extLst>
      <p:ext uri="{BB962C8B-B14F-4D97-AF65-F5344CB8AC3E}">
        <p14:creationId xmlns:p14="http://schemas.microsoft.com/office/powerpoint/2010/main" val="3823959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A875-8D3D-2299-6EB0-A148F535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close-up of a message&#10;&#10;Description automatically generated">
            <a:extLst>
              <a:ext uri="{FF2B5EF4-FFF2-40B4-BE49-F238E27FC236}">
                <a16:creationId xmlns:a16="http://schemas.microsoft.com/office/drawing/2014/main" id="{9181E2A3-E673-D045-C6B5-C9F7D836DA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52"/>
          </a:xfrm>
        </p:spPr>
      </p:pic>
    </p:spTree>
    <p:extLst>
      <p:ext uri="{BB962C8B-B14F-4D97-AF65-F5344CB8AC3E}">
        <p14:creationId xmlns:p14="http://schemas.microsoft.com/office/powerpoint/2010/main" val="253767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D522D-656D-8A70-1C4B-DC2E8C37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close-up of a message&#10;&#10;Description automatically generated">
            <a:extLst>
              <a:ext uri="{FF2B5EF4-FFF2-40B4-BE49-F238E27FC236}">
                <a16:creationId xmlns:a16="http://schemas.microsoft.com/office/drawing/2014/main" id="{25DDEAD2-AED6-F25A-3A08-0381A9386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52"/>
          </a:xfrm>
        </p:spPr>
      </p:pic>
    </p:spTree>
    <p:extLst>
      <p:ext uri="{BB962C8B-B14F-4D97-AF65-F5344CB8AC3E}">
        <p14:creationId xmlns:p14="http://schemas.microsoft.com/office/powerpoint/2010/main" val="243507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363C-AA52-7FC8-0DB7-82948ED4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text on a white background&#10;&#10;Description automatically generated">
            <a:extLst>
              <a:ext uri="{FF2B5EF4-FFF2-40B4-BE49-F238E27FC236}">
                <a16:creationId xmlns:a16="http://schemas.microsoft.com/office/drawing/2014/main" id="{47235FAA-8621-3052-5D0D-702684C19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206" cy="6858000"/>
          </a:xfrm>
        </p:spPr>
      </p:pic>
    </p:spTree>
    <p:extLst>
      <p:ext uri="{BB962C8B-B14F-4D97-AF65-F5344CB8AC3E}">
        <p14:creationId xmlns:p14="http://schemas.microsoft.com/office/powerpoint/2010/main" val="27939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26492-B159-B5D8-EC85-859269E8C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white and green text on a white background&#10;&#10;Description automatically generated">
            <a:extLst>
              <a:ext uri="{FF2B5EF4-FFF2-40B4-BE49-F238E27FC236}">
                <a16:creationId xmlns:a16="http://schemas.microsoft.com/office/drawing/2014/main" id="{BFDF2F67-1DB4-D75A-3500-3DDE2D06E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152"/>
          </a:xfrm>
        </p:spPr>
      </p:pic>
    </p:spTree>
    <p:extLst>
      <p:ext uri="{BB962C8B-B14F-4D97-AF65-F5344CB8AC3E}">
        <p14:creationId xmlns:p14="http://schemas.microsoft.com/office/powerpoint/2010/main" val="195090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48839-20C6-D7BC-C869-0E956CC6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5" name="Content Placeholder 4" descr="A close-up of a message&#10;&#10;Description automatically generated">
            <a:extLst>
              <a:ext uri="{FF2B5EF4-FFF2-40B4-BE49-F238E27FC236}">
                <a16:creationId xmlns:a16="http://schemas.microsoft.com/office/drawing/2014/main" id="{E37C54E7-6FAB-A5F9-BEEB-99DC458B0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80605" cy="6919073"/>
          </a:xfrm>
        </p:spPr>
      </p:pic>
    </p:spTree>
    <p:extLst>
      <p:ext uri="{BB962C8B-B14F-4D97-AF65-F5344CB8AC3E}">
        <p14:creationId xmlns:p14="http://schemas.microsoft.com/office/powerpoint/2010/main" val="2839428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Ingrid Barratt</dc:creator>
  <cp:lastModifiedBy>Ingrid Barratt</cp:lastModifiedBy>
  <cp:revision>1</cp:revision>
  <dcterms:created xsi:type="dcterms:W3CDTF">2024-02-05T03:21:19Z</dcterms:created>
  <dcterms:modified xsi:type="dcterms:W3CDTF">2024-02-05T03:36:49Z</dcterms:modified>
</cp:coreProperties>
</file>